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  <p:sldMasterId id="2147483776" r:id="rId3"/>
  </p:sldMasterIdLst>
  <p:notesMasterIdLst>
    <p:notesMasterId r:id="rId34"/>
  </p:notesMasterIdLst>
  <p:sldIdLst>
    <p:sldId id="289" r:id="rId4"/>
    <p:sldId id="272" r:id="rId5"/>
    <p:sldId id="276" r:id="rId6"/>
    <p:sldId id="281" r:id="rId7"/>
    <p:sldId id="277" r:id="rId8"/>
    <p:sldId id="279" r:id="rId9"/>
    <p:sldId id="278" r:id="rId10"/>
    <p:sldId id="282" r:id="rId11"/>
    <p:sldId id="286" r:id="rId12"/>
    <p:sldId id="288" r:id="rId13"/>
    <p:sldId id="283" r:id="rId14"/>
    <p:sldId id="287" r:id="rId15"/>
    <p:sldId id="284" r:id="rId16"/>
    <p:sldId id="285" r:id="rId17"/>
    <p:sldId id="273" r:id="rId18"/>
    <p:sldId id="274" r:id="rId19"/>
    <p:sldId id="275" r:id="rId20"/>
    <p:sldId id="260" r:id="rId21"/>
    <p:sldId id="270" r:id="rId22"/>
    <p:sldId id="268" r:id="rId23"/>
    <p:sldId id="269" r:id="rId24"/>
    <p:sldId id="271" r:id="rId25"/>
    <p:sldId id="267" r:id="rId26"/>
    <p:sldId id="262" r:id="rId27"/>
    <p:sldId id="263" r:id="rId28"/>
    <p:sldId id="266" r:id="rId29"/>
    <p:sldId id="256" r:id="rId30"/>
    <p:sldId id="257" r:id="rId31"/>
    <p:sldId id="259" r:id="rId32"/>
    <p:sldId id="261" r:id="rId33"/>
  </p:sldIdLst>
  <p:sldSz cx="21674138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9" autoAdjust="0"/>
    <p:restoredTop sz="94660"/>
  </p:normalViewPr>
  <p:slideViewPr>
    <p:cSldViewPr snapToGrid="0" showGuides="1">
      <p:cViewPr>
        <p:scale>
          <a:sx n="33" d="100"/>
          <a:sy n="33" d="100"/>
        </p:scale>
        <p:origin x="1972" y="704"/>
      </p:cViewPr>
      <p:guideLst>
        <p:guide orient="horz" pos="512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2024-12-20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4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67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4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3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54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19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49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80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4927645" y="-728072"/>
            <a:ext cx="17456154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3" y="0"/>
            <a:ext cx="4736192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19436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20181211" y="4510514"/>
            <a:ext cx="1492927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16769039" y="2"/>
            <a:ext cx="6695053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2488781" y="2068612"/>
            <a:ext cx="5124264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2540960" y="1634387"/>
            <a:ext cx="5072083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20"/>
            <a:ext cx="21674138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13749549" y="11282938"/>
            <a:ext cx="5628165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301178" y="13709498"/>
            <a:ext cx="3365834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21674138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2540958" y="5029349"/>
            <a:ext cx="1859770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9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68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2167716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5" y="-2"/>
            <a:ext cx="17829563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2" y="-1"/>
            <a:ext cx="18490667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44925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2" y="194427"/>
            <a:ext cx="18122970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5416581" y="-5437567"/>
            <a:ext cx="10857467" cy="21690632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2" y="14536556"/>
            <a:ext cx="21652386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17009432" y="1009430"/>
            <a:ext cx="5519472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12680110" y="8626340"/>
            <a:ext cx="901052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15588451" y="5851542"/>
            <a:ext cx="3223550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8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6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474332" y="87913"/>
            <a:ext cx="2552871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481846" y="-1882"/>
            <a:ext cx="2215598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1240753" y="36240"/>
            <a:ext cx="20433384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833033" y="87913"/>
            <a:ext cx="2315695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4" pos="617" userDrawn="1">
          <p15:clr>
            <a:srgbClr val="F26B43"/>
          </p15:clr>
        </p15:guide>
        <p15:guide id="5" pos="13038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1467" userDrawn="1">
          <p15:clr>
            <a:srgbClr val="F26B43"/>
          </p15:clr>
        </p15:guide>
        <p15:guide id="10" pos="1666" userDrawn="1">
          <p15:clr>
            <a:srgbClr val="F26B43"/>
          </p15:clr>
        </p15:guide>
        <p15:guide id="11" pos="2715" userDrawn="1">
          <p15:clr>
            <a:srgbClr val="F26B43"/>
          </p15:clr>
        </p15:guide>
        <p15:guide id="12" pos="2512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762" userDrawn="1">
          <p15:clr>
            <a:srgbClr val="F26B43"/>
          </p15:clr>
        </p15:guide>
        <p15:guide id="15" pos="4611" userDrawn="1">
          <p15:clr>
            <a:srgbClr val="F26B43"/>
          </p15:clr>
        </p15:guide>
        <p15:guide id="16" pos="4811" userDrawn="1">
          <p15:clr>
            <a:srgbClr val="F26B43"/>
          </p15:clr>
        </p15:guide>
        <p15:guide id="17" pos="5657" userDrawn="1">
          <p15:clr>
            <a:srgbClr val="F26B43"/>
          </p15:clr>
        </p15:guide>
        <p15:guide id="18" pos="5859" userDrawn="1">
          <p15:clr>
            <a:srgbClr val="F26B43"/>
          </p15:clr>
        </p15:guide>
        <p15:guide id="19" pos="6905" userDrawn="1">
          <p15:clr>
            <a:srgbClr val="F26B43"/>
          </p15:clr>
        </p15:guide>
        <p15:guide id="20" pos="6707" userDrawn="1">
          <p15:clr>
            <a:srgbClr val="F26B43"/>
          </p15:clr>
        </p15:guide>
        <p15:guide id="21" pos="7756" userDrawn="1">
          <p15:clr>
            <a:srgbClr val="F26B43"/>
          </p15:clr>
        </p15:guide>
        <p15:guide id="22" pos="7955" userDrawn="1">
          <p15:clr>
            <a:srgbClr val="F26B43"/>
          </p15:clr>
        </p15:guide>
        <p15:guide id="23" pos="8802" userDrawn="1">
          <p15:clr>
            <a:srgbClr val="F26B43"/>
          </p15:clr>
        </p15:guide>
        <p15:guide id="24" pos="9043" userDrawn="1">
          <p15:clr>
            <a:srgbClr val="F26B43"/>
          </p15:clr>
        </p15:guide>
        <p15:guide id="25" pos="9850" userDrawn="1">
          <p15:clr>
            <a:srgbClr val="F26B43"/>
          </p15:clr>
        </p15:guide>
        <p15:guide id="26" pos="10092" userDrawn="1">
          <p15:clr>
            <a:srgbClr val="F26B43"/>
          </p15:clr>
        </p15:guide>
        <p15:guide id="27" pos="10899" userDrawn="1">
          <p15:clr>
            <a:srgbClr val="F26B43"/>
          </p15:clr>
        </p15:guide>
        <p15:guide id="28" pos="11141" userDrawn="1">
          <p15:clr>
            <a:srgbClr val="F26B43"/>
          </p15:clr>
        </p15:guide>
        <p15:guide id="29" pos="11987" userDrawn="1">
          <p15:clr>
            <a:srgbClr val="F26B43"/>
          </p15:clr>
        </p15:guide>
        <p15:guide id="30" pos="121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BE0E3-ADCC-01E3-3BC5-C4C807D39E83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92EC888C-95FD-8637-997A-85F66CD63DB1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7F96F6AF-0594-DC6D-AEAE-9740F3485815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5F368433-7DE6-32F2-2446-213CB458F535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2926613-1B09-77A9-D383-3A63BFF96C9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B317ACD-03E5-2FA9-9298-8E733428A811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421BC3C-F76B-191B-0FF4-0AF7281FDFBC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F0E2374-B453-8A14-9FB8-C71601E37CC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DFE1D5F8-8CF7-769E-30D0-FB7B5E50BC3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A867B5F3-0F89-2651-3C56-FAA99F87440A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865F0977-2579-E923-DE12-F823243E33B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35EEB13-7B47-8966-A21B-85501405A15B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CAFAFA4-2AB7-500B-FFF2-B55B8C4E2226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CAF9FCBD-181A-0394-304E-BCC7E2C32F9F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EBE64B3-8B5E-CD5A-99B4-FADFB6FDBB67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61C32BE6-D04C-2954-C47C-57AF4DC13DA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FE5107C-18F2-EA03-874B-688D2A44594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8DD40070-573C-2F85-730C-4C46850227D8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2B48244-CE4E-F973-D0C3-186C13804A59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C65E9E0-105B-1391-8743-28109C4DCDE8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80D191CE-E7A2-10D1-FD98-9C1D45A92DF3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247CD9C-231F-A863-CB9A-D0348995641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6600D31B-7E13-FBEC-392D-4A9EC3F8E800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F76B4A7D-9C09-1E61-BC82-6665CB1CD302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3628AF0-22D7-14F0-DAD3-BBF70D39BC48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A5E6B6F-B981-1600-5013-B9D205B2A44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1822529-730E-944B-B879-A82365634E60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D4F41FEF-8F1B-50DC-90FD-E7AC80ABD5A2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ACF7C1E-E408-35EC-D474-F63F5272435A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228CF07-0BD4-BFF2-5BF4-704FFB16AF47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971C9D68-ADB5-869F-5462-2D4ADC63032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2DEAA16-1A6A-6BFA-89C3-08D001EB2298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0551F9F-281E-5151-8758-60CF7F2C45CB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871F39B2-E994-0782-AA0B-F5B8FB1F64ED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D807C6F-D5C6-27F2-1ADD-EA2C670BDD3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BDFCA0C0-EF89-C108-9670-7C0320D152EC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C38597-FFAE-5629-5D50-67151D0D19A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64E00D29-16EF-095B-24D1-483FEAAC0BBE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9DDF9090-FC14-1C9F-5A83-CDB656C7F2CA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F0DF0932-2C99-E493-9A2A-8E1A82BC19B5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9D8B7817-EB4A-7FBD-2596-67620D77F886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B4A8762-A820-EF29-8072-EF03F8FC66F4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E4C7D27-FD54-22ED-34D4-CCE7C755E6A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45FF305-A075-3E85-EDDD-155E448F1186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FD6400-3FEC-8C8D-7A25-0D7A9B9A2A37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65C9B58A-66C2-32E3-2608-C7FD6A523F7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773383E-322A-D709-F759-85BFF1C8B5E2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060E2A4-D6B1-80CF-97EF-024ED4337D64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B55F2BF7-303C-E2B4-1F77-83B0089CF8A4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FCA8BE2-2587-235B-E08D-CF5F4886C7D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F9F904-68D4-F9CB-148E-DA573997A4BF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6ED20E-EE49-1B7B-7287-F81BA77CB1CC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96C6CB-DABF-BEF6-3EEC-9C4DFAC7B5EA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0957DD-1363-2AA5-B22E-9C513D4B96E9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FB0D3D-F869-BBFF-783E-186FF85066DD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61CF224-3782-DE3E-E4F6-98102B75DB0E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1BF601-72DE-4D36-5CB3-5A5A2408A1D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5766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3" pos="617" userDrawn="1">
          <p15:clr>
            <a:srgbClr val="F26B43"/>
          </p15:clr>
        </p15:guide>
        <p15:guide id="4" pos="13038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1467" userDrawn="1">
          <p15:clr>
            <a:srgbClr val="F26B43"/>
          </p15:clr>
        </p15:guide>
        <p15:guide id="9" pos="1666" userDrawn="1">
          <p15:clr>
            <a:srgbClr val="F26B43"/>
          </p15:clr>
        </p15:guide>
        <p15:guide id="10" pos="2715" userDrawn="1">
          <p15:clr>
            <a:srgbClr val="F26B43"/>
          </p15:clr>
        </p15:guide>
        <p15:guide id="11" pos="2512" userDrawn="1">
          <p15:clr>
            <a:srgbClr val="F26B43"/>
          </p15:clr>
        </p15:guide>
        <p15:guide id="12" pos="3561" userDrawn="1">
          <p15:clr>
            <a:srgbClr val="F26B43"/>
          </p15:clr>
        </p15:guide>
        <p15:guide id="13" pos="3762" userDrawn="1">
          <p15:clr>
            <a:srgbClr val="F26B43"/>
          </p15:clr>
        </p15:guide>
        <p15:guide id="14" pos="4611" userDrawn="1">
          <p15:clr>
            <a:srgbClr val="F26B43"/>
          </p15:clr>
        </p15:guide>
        <p15:guide id="15" pos="4811" userDrawn="1">
          <p15:clr>
            <a:srgbClr val="F26B43"/>
          </p15:clr>
        </p15:guide>
        <p15:guide id="16" pos="5657" userDrawn="1">
          <p15:clr>
            <a:srgbClr val="F26B43"/>
          </p15:clr>
        </p15:guide>
        <p15:guide id="17" pos="5859" userDrawn="1">
          <p15:clr>
            <a:srgbClr val="F26B43"/>
          </p15:clr>
        </p15:guide>
        <p15:guide id="18" pos="6905" userDrawn="1">
          <p15:clr>
            <a:srgbClr val="F26B43"/>
          </p15:clr>
        </p15:guide>
        <p15:guide id="19" pos="6707" userDrawn="1">
          <p15:clr>
            <a:srgbClr val="F26B43"/>
          </p15:clr>
        </p15:guide>
        <p15:guide id="20" pos="7756" userDrawn="1">
          <p15:clr>
            <a:srgbClr val="F26B43"/>
          </p15:clr>
        </p15:guide>
        <p15:guide id="21" pos="7955" userDrawn="1">
          <p15:clr>
            <a:srgbClr val="F26B43"/>
          </p15:clr>
        </p15:guide>
        <p15:guide id="22" pos="8802" userDrawn="1">
          <p15:clr>
            <a:srgbClr val="F26B43"/>
          </p15:clr>
        </p15:guide>
        <p15:guide id="23" pos="9043" userDrawn="1">
          <p15:clr>
            <a:srgbClr val="F26B43"/>
          </p15:clr>
        </p15:guide>
        <p15:guide id="24" pos="9850" userDrawn="1">
          <p15:clr>
            <a:srgbClr val="F26B43"/>
          </p15:clr>
        </p15:guide>
        <p15:guide id="25" pos="10092" userDrawn="1">
          <p15:clr>
            <a:srgbClr val="F26B43"/>
          </p15:clr>
        </p15:guide>
        <p15:guide id="26" pos="10899" userDrawn="1">
          <p15:clr>
            <a:srgbClr val="F26B43"/>
          </p15:clr>
        </p15:guide>
        <p15:guide id="27" pos="11141" userDrawn="1">
          <p15:clr>
            <a:srgbClr val="F26B43"/>
          </p15:clr>
        </p15:guide>
        <p15:guide id="28" pos="11987" userDrawn="1">
          <p15:clr>
            <a:srgbClr val="F26B43"/>
          </p15:clr>
        </p15:guide>
        <p15:guide id="29" pos="121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618ABC-7E2C-BA53-0A6B-F00B16508D1A}"/>
              </a:ext>
            </a:extLst>
          </p:cNvPr>
          <p:cNvGrpSpPr/>
          <p:nvPr userDrawn="1"/>
        </p:nvGrpSpPr>
        <p:grpSpPr>
          <a:xfrm>
            <a:off x="-708836" y="5"/>
            <a:ext cx="500606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FA0DC8-C4AB-9F93-BC49-B950CA22D86A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C37EED-B0E5-F740-51DA-F5C6582BC362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DC92B8-95ED-D295-9877-FDA24260F99E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C3190-E41E-130D-BB44-66F5C42074D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76E05-51F7-F190-D230-3A5553B2D42A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F1AD4A-E395-2215-5154-50FEC059ACBD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3194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652" r:id="rId16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3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1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96FAC480-D841-04C0-1ED4-A0F2B4C5088C}"/>
              </a:ext>
            </a:extLst>
          </p:cNvPr>
          <p:cNvSpPr/>
          <p:nvPr/>
        </p:nvSpPr>
        <p:spPr>
          <a:xfrm>
            <a:off x="1033425" y="70984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이론적 잠재량</a:t>
            </a: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832B37BE-511C-7159-AF4B-CAED0E1C1263}"/>
              </a:ext>
            </a:extLst>
          </p:cNvPr>
          <p:cNvSpPr/>
          <p:nvPr/>
        </p:nvSpPr>
        <p:spPr>
          <a:xfrm>
            <a:off x="1033424" y="2441364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기술적 잠재량</a:t>
            </a: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C0C653BF-F7DB-2E24-52EE-7F53F2EDD96B}"/>
              </a:ext>
            </a:extLst>
          </p:cNvPr>
          <p:cNvSpPr/>
          <p:nvPr/>
        </p:nvSpPr>
        <p:spPr>
          <a:xfrm>
            <a:off x="1033424" y="403670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시장 잠재량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E561E2D2-B816-AB30-1F45-B9E81923C580}"/>
              </a:ext>
            </a:extLst>
          </p:cNvPr>
          <p:cNvSpPr/>
          <p:nvPr/>
        </p:nvSpPr>
        <p:spPr>
          <a:xfrm>
            <a:off x="9515944" y="709839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간단한 설명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시각화 자료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클릭할 수 있게 한다</a:t>
            </a:r>
            <a:r>
              <a:rPr lang="en-US" altLang="ko-KR" sz="6600" dirty="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D651B784-D46C-968A-CCFF-42DDB5D40F3A}"/>
              </a:ext>
            </a:extLst>
          </p:cNvPr>
          <p:cNvSpPr/>
          <p:nvPr/>
        </p:nvSpPr>
        <p:spPr>
          <a:xfrm>
            <a:off x="9515944" y="6624256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클릭하면 잠재량 페이지로 넘어가면 됨</a:t>
            </a:r>
            <a:r>
              <a:rPr lang="en-US" altLang="ko-KR" sz="660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6DB1-CF80-E833-9BB6-5D895EE1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26E5B-53B7-C9AB-191E-CE236CDB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E62D4-3801-2B74-9D15-0E7E4AA02A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07D082-E354-2C46-2282-8B0CA62A7B9C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3DFA4-9893-4F5B-151C-51A0466B30A9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AD1A7B-3AA6-5F78-9617-BA16C2D33FF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6E060-F9CF-0DD2-20A6-5C719C019B4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BEC30-5530-6A9F-2B4C-2574204D234F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32E51B-3147-4701-4147-C2A64ECD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4AB69-1FEC-1B63-C243-39BF4097135B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70FC1-EAF6-26DF-14EC-7C958FDD4F65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9A1C1-5ED4-B9F3-D29A-632530775535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253610-E6F3-4443-63D4-3EA74773B208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82625-9BCE-87EB-36C2-966B966E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68E3EC21-287F-B845-E309-1DB0E610605E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19B5-F971-2EDA-4764-57B8A159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7DE8186-981D-C159-BAD0-C10549B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990DDB8-5633-875C-5254-5A3E87B3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BE66-29CE-83AB-3B8F-BDA0C821A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1DE961E3-0369-B460-E43B-FDAAB5A85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4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49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903366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903366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903366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903366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903366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D5E730FD-DE02-A03B-3B56-3EA30793AF57}"/>
              </a:ext>
            </a:extLst>
          </p:cNvPr>
          <p:cNvSpPr/>
          <p:nvPr/>
        </p:nvSpPr>
        <p:spPr>
          <a:xfrm>
            <a:off x="7790844" y="10303796"/>
            <a:ext cx="4594596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산업부문 최종에너지 소비량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32" name="직사각형 1">
            <a:extLst>
              <a:ext uri="{FF2B5EF4-FFF2-40B4-BE49-F238E27FC236}">
                <a16:creationId xmlns:a16="http://schemas.microsoft.com/office/drawing/2014/main" id="{38C6FB0D-619D-ABCE-3092-709EB8CB98AE}"/>
              </a:ext>
            </a:extLst>
          </p:cNvPr>
          <p:cNvSpPr/>
          <p:nvPr/>
        </p:nvSpPr>
        <p:spPr>
          <a:xfrm>
            <a:off x="10553078" y="5883489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석유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6F8E4BA6-8D15-370D-61EA-EA653ED312B9}"/>
              </a:ext>
            </a:extLst>
          </p:cNvPr>
          <p:cNvSpPr/>
          <p:nvPr/>
        </p:nvSpPr>
        <p:spPr>
          <a:xfrm>
            <a:off x="10553078" y="609185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가스</a:t>
            </a: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35122C47-1B73-3F1B-7396-8453D4B30E69}"/>
              </a:ext>
            </a:extLst>
          </p:cNvPr>
          <p:cNvSpPr/>
          <p:nvPr/>
        </p:nvSpPr>
        <p:spPr>
          <a:xfrm>
            <a:off x="10553078" y="629549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전력</a:t>
            </a:r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43AFC8C-9D99-4CE9-BC16-31E2A072ECC6}"/>
              </a:ext>
            </a:extLst>
          </p:cNvPr>
          <p:cNvSpPr/>
          <p:nvPr/>
        </p:nvSpPr>
        <p:spPr>
          <a:xfrm>
            <a:off x="10553078" y="649913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C75A6EB7-FF8D-3529-F205-B62645906987}"/>
              </a:ext>
            </a:extLst>
          </p:cNvPr>
          <p:cNvSpPr/>
          <p:nvPr/>
        </p:nvSpPr>
        <p:spPr>
          <a:xfrm>
            <a:off x="10553078" y="670277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신재생 및 기타</a:t>
            </a:r>
          </a:p>
        </p:txBody>
      </p:sp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5975981" y="1587238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5975981" y="24775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618999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5975981" y="32183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618999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5975981" y="39592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618999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5975981" y="47000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618999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8052431" y="1587238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8052431" y="23759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826644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8052431" y="31167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826644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8052431" y="38576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826644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8052431" y="4598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826644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8052431" y="5339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826644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8052431" y="6080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826644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618999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846711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10285512" y="1587238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10285512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1049952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10285512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1049952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10285512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1049952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10285512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1049952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108731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12901019" y="1587238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12901019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1311503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12901019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1311503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12901019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1311503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12901019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1311503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12901019" y="5339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1311503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134886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5975981" y="17663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618999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8052431" y="175046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10285512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12901019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826644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1049952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1311503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675470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742415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917257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984202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1183998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1250943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1439014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505959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5975981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5975981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618999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5975981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618999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5975981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618999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5975981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618999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8052431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8052431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826644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8052431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826644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8052431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826644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8052431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826644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8052431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826644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8052431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826644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10463314" y="1244338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10463314" y="1423448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1067733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10463314" y="2164281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1067733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10463314" y="2905114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1067733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10463314" y="36459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1067733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10463314" y="43867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1067733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618999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846711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1144038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11547365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93" y="6131198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249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44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831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7257854" y="1045550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558124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1254882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12548822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1428698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675470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742415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917257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984202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1314088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1381033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1239122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1338638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480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481" y="6153838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14574414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26159181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4858378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4858378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507239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4858378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507239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4858378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507239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4858378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507239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6934828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6934828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714884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6934828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714884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6934828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714884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6934828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714884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6934828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714884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6934828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714884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9345712" y="1244338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9345712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955972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9345712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955972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9345712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955972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9345712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955972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507239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734951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99333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1646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6228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11961219" y="1244338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11961219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1217523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11961219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1217523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11961219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1217523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11961219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1217523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11961219" y="438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1217523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125488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35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844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7799971" y="8179260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639154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6728682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4A243B2-DDDF-8FD9-B9E1-E7E1EC593747}"/>
              </a:ext>
            </a:extLst>
          </p:cNvPr>
          <p:cNvSpPr txBox="1"/>
          <p:nvPr/>
        </p:nvSpPr>
        <p:spPr>
          <a:xfrm>
            <a:off x="8801223" y="3506428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CFE24E-909F-4143-14D3-B0E132C68084}"/>
              </a:ext>
            </a:extLst>
          </p:cNvPr>
          <p:cNvSpPr txBox="1"/>
          <p:nvPr/>
        </p:nvSpPr>
        <p:spPr>
          <a:xfrm>
            <a:off x="9897362" y="3584316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10743976" y="3617611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7247148" y="4705557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7185935" y="5516317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8740563" y="4542651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8899627" y="54954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9765082" y="467142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10427336" y="4659751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10986579" y="4671423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9826035" y="5582289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10542591" y="5497135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11154707" y="5590326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1055680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359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639154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33" y="8077200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935" y="8261033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6008690" y="9780203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77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2697" y="8650401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288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3267" y="9059329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64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837" y="9348127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292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8167" y="9640215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80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739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904720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1092944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826020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760958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692807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624753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99513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105418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1177973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1242737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1305531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1366524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1411833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1454324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494056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538452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57742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6391540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6451101" y="11966405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330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1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12" y="12471399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403" y="12612253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94" y="12712699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85" y="12903199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476" y="13058199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10932168" y="13250333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397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088" y="13525499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779" y="13614399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470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161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852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3543" y="13842999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234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2930" y="14016855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9550000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 시도별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31750" y="9231049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56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8745054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9429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965548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11459608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78655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73262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67868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6247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1022004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1077208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1191833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1247037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13064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13659145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1420907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4752974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5323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5816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84049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9051841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6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4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pic>
        <p:nvPicPr>
          <p:cNvPr id="22" name="그래픽 91" descr="남자 윤곽선">
            <a:extLst>
              <a:ext uri="{FF2B5EF4-FFF2-40B4-BE49-F238E27FC236}">
                <a16:creationId xmlns:a16="http://schemas.microsoft.com/office/drawing/2014/main" id="{C5632999-C877-3871-AC6B-10D9F7D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660" y="7776270"/>
            <a:ext cx="1461892" cy="2070332"/>
          </a:xfrm>
          <a:prstGeom prst="rect">
            <a:avLst/>
          </a:prstGeom>
        </p:spPr>
      </p:pic>
      <p:pic>
        <p:nvPicPr>
          <p:cNvPr id="23" name="그래픽 95" descr="남자 윤곽선">
            <a:extLst>
              <a:ext uri="{FF2B5EF4-FFF2-40B4-BE49-F238E27FC236}">
                <a16:creationId xmlns:a16="http://schemas.microsoft.com/office/drawing/2014/main" id="{EA421798-0239-9DC1-9B32-F0E99B097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7034" y="8077200"/>
            <a:ext cx="1249402" cy="1769403"/>
          </a:xfrm>
          <a:prstGeom prst="rect">
            <a:avLst/>
          </a:prstGeom>
        </p:spPr>
      </p:pic>
      <p:pic>
        <p:nvPicPr>
          <p:cNvPr id="34" name="그래픽 96" descr="남자 윤곽선">
            <a:extLst>
              <a:ext uri="{FF2B5EF4-FFF2-40B4-BE49-F238E27FC236}">
                <a16:creationId xmlns:a16="http://schemas.microsoft.com/office/drawing/2014/main" id="{94D3E05E-520C-42F4-2A31-A559BE0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236" y="8261033"/>
            <a:ext cx="1119594" cy="1585569"/>
          </a:xfrm>
          <a:prstGeom prst="rect">
            <a:avLst/>
          </a:prstGeom>
        </p:spPr>
      </p:pic>
      <p:pic>
        <p:nvPicPr>
          <p:cNvPr id="35" name="그래픽 98" descr="남자 윤곽선">
            <a:extLst>
              <a:ext uri="{FF2B5EF4-FFF2-40B4-BE49-F238E27FC236}">
                <a16:creationId xmlns:a16="http://schemas.microsoft.com/office/drawing/2014/main" id="{CEF02E68-4D0A-93B9-F9A9-3FDEB456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9387991" y="9780203"/>
            <a:ext cx="291280" cy="66399"/>
          </a:xfrm>
          <a:prstGeom prst="rect">
            <a:avLst/>
          </a:prstGeom>
        </p:spPr>
      </p:pic>
      <p:pic>
        <p:nvPicPr>
          <p:cNvPr id="36" name="그래픽 99" descr="남자 윤곽선">
            <a:extLst>
              <a:ext uri="{FF2B5EF4-FFF2-40B4-BE49-F238E27FC236}">
                <a16:creationId xmlns:a16="http://schemas.microsoft.com/office/drawing/2014/main" id="{C98F7173-1F83-DABE-5D90-DCEF0F3F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9073" y="8489558"/>
            <a:ext cx="958229" cy="1357044"/>
          </a:xfrm>
          <a:prstGeom prst="rect">
            <a:avLst/>
          </a:prstGeom>
        </p:spPr>
      </p:pic>
      <p:pic>
        <p:nvPicPr>
          <p:cNvPr id="37" name="그래픽 103" descr="남자 윤곽선">
            <a:extLst>
              <a:ext uri="{FF2B5EF4-FFF2-40B4-BE49-F238E27FC236}">
                <a16:creationId xmlns:a16="http://schemas.microsoft.com/office/drawing/2014/main" id="{D1D11025-4B1A-D400-2881-2575028F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1998" y="8650401"/>
            <a:ext cx="958229" cy="1196201"/>
          </a:xfrm>
          <a:prstGeom prst="rect">
            <a:avLst/>
          </a:prstGeom>
        </p:spPr>
      </p:pic>
      <p:pic>
        <p:nvPicPr>
          <p:cNvPr id="38" name="그래픽 104" descr="남자 윤곽선">
            <a:extLst>
              <a:ext uri="{FF2B5EF4-FFF2-40B4-BE49-F238E27FC236}">
                <a16:creationId xmlns:a16="http://schemas.microsoft.com/office/drawing/2014/main" id="{03BD6678-2B62-A80F-615F-32102F50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2188" y="8772950"/>
            <a:ext cx="958229" cy="1073652"/>
          </a:xfrm>
          <a:prstGeom prst="rect">
            <a:avLst/>
          </a:prstGeom>
        </p:spPr>
      </p:pic>
      <p:pic>
        <p:nvPicPr>
          <p:cNvPr id="39" name="그래픽 106" descr="남자 윤곽선">
            <a:extLst>
              <a:ext uri="{FF2B5EF4-FFF2-40B4-BE49-F238E27FC236}">
                <a16:creationId xmlns:a16="http://schemas.microsoft.com/office/drawing/2014/main" id="{CB0F2D9A-942C-82AF-5951-C0DC3C0E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2568" y="9059329"/>
            <a:ext cx="958229" cy="787273"/>
          </a:xfrm>
          <a:prstGeom prst="rect">
            <a:avLst/>
          </a:prstGeom>
        </p:spPr>
      </p:pic>
      <p:pic>
        <p:nvPicPr>
          <p:cNvPr id="40" name="그래픽 108" descr="남자 윤곽선">
            <a:extLst>
              <a:ext uri="{FF2B5EF4-FFF2-40B4-BE49-F238E27FC236}">
                <a16:creationId xmlns:a16="http://schemas.microsoft.com/office/drawing/2014/main" id="{151A263D-B79E-BDF9-2B5A-89D96FA5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2948" y="9278806"/>
            <a:ext cx="958229" cy="567796"/>
          </a:xfrm>
          <a:prstGeom prst="rect">
            <a:avLst/>
          </a:prstGeom>
        </p:spPr>
      </p:pic>
      <p:pic>
        <p:nvPicPr>
          <p:cNvPr id="41" name="그래픽 109" descr="남자 윤곽선">
            <a:extLst>
              <a:ext uri="{FF2B5EF4-FFF2-40B4-BE49-F238E27FC236}">
                <a16:creationId xmlns:a16="http://schemas.microsoft.com/office/drawing/2014/main" id="{876D4041-C3D3-75EF-E145-CE18899A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3138" y="9348127"/>
            <a:ext cx="958229" cy="498475"/>
          </a:xfrm>
          <a:prstGeom prst="rect">
            <a:avLst/>
          </a:prstGeom>
        </p:spPr>
      </p:pic>
      <p:pic>
        <p:nvPicPr>
          <p:cNvPr id="42" name="그래픽 110" descr="남자 윤곽선">
            <a:extLst>
              <a:ext uri="{FF2B5EF4-FFF2-40B4-BE49-F238E27FC236}">
                <a16:creationId xmlns:a16="http://schemas.microsoft.com/office/drawing/2014/main" id="{E4543540-C048-08BF-AFF5-73EB09A3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2228" y="9508048"/>
            <a:ext cx="419793" cy="338554"/>
          </a:xfrm>
          <a:prstGeom prst="rect">
            <a:avLst/>
          </a:prstGeom>
        </p:spPr>
      </p:pic>
      <p:pic>
        <p:nvPicPr>
          <p:cNvPr id="78" name="그래픽 111" descr="남자 윤곽선">
            <a:extLst>
              <a:ext uri="{FF2B5EF4-FFF2-40B4-BE49-F238E27FC236}">
                <a16:creationId xmlns:a16="http://schemas.microsoft.com/office/drawing/2014/main" id="{CA9BD92D-53DA-741C-38C4-1C5A2046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468" y="9640215"/>
            <a:ext cx="419793" cy="206387"/>
          </a:xfrm>
          <a:prstGeom prst="rect">
            <a:avLst/>
          </a:prstGeom>
        </p:spPr>
      </p:pic>
      <p:pic>
        <p:nvPicPr>
          <p:cNvPr id="103" name="그래픽 112" descr="남자 윤곽선">
            <a:extLst>
              <a:ext uri="{FF2B5EF4-FFF2-40B4-BE49-F238E27FC236}">
                <a16:creationId xmlns:a16="http://schemas.microsoft.com/office/drawing/2014/main" id="{AFA276E5-33DA-471E-D555-3920C513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8108" y="9734484"/>
            <a:ext cx="419793" cy="112118"/>
          </a:xfrm>
          <a:prstGeom prst="rect">
            <a:avLst/>
          </a:prstGeom>
        </p:spPr>
      </p:pic>
      <p:pic>
        <p:nvPicPr>
          <p:cNvPr id="106" name="그래픽 113" descr="남자 윤곽선">
            <a:extLst>
              <a:ext uri="{FF2B5EF4-FFF2-40B4-BE49-F238E27FC236}">
                <a16:creationId xmlns:a16="http://schemas.microsoft.com/office/drawing/2014/main" id="{9ABC35DA-264F-4E53-3106-FEEBF2AB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3040" y="9800882"/>
            <a:ext cx="419812" cy="457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B25D4D-CD01-C8BB-F1A3-0F62419372CE}"/>
              </a:ext>
            </a:extLst>
          </p:cNvPr>
          <p:cNvSpPr txBox="1"/>
          <p:nvPr/>
        </p:nvSpPr>
        <p:spPr>
          <a:xfrm>
            <a:off x="22426507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3C386-5868-EFCB-47FE-8458ACFB9108}"/>
              </a:ext>
            </a:extLst>
          </p:cNvPr>
          <p:cNvSpPr txBox="1"/>
          <p:nvPr/>
        </p:nvSpPr>
        <p:spPr>
          <a:xfrm>
            <a:off x="2430874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48FE8D-0268-FC87-130B-00EC0EB89FC3}"/>
              </a:ext>
            </a:extLst>
          </p:cNvPr>
          <p:cNvSpPr txBox="1"/>
          <p:nvPr/>
        </p:nvSpPr>
        <p:spPr>
          <a:xfrm>
            <a:off x="216395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C85F57-ACBF-FF52-D6C9-3F2B7BEFF173}"/>
              </a:ext>
            </a:extLst>
          </p:cNvPr>
          <p:cNvSpPr txBox="1"/>
          <p:nvPr/>
        </p:nvSpPr>
        <p:spPr>
          <a:xfrm>
            <a:off x="2098889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63C17-7778-759B-E4D0-27CDCA28DB80}"/>
              </a:ext>
            </a:extLst>
          </p:cNvPr>
          <p:cNvSpPr txBox="1"/>
          <p:nvPr/>
        </p:nvSpPr>
        <p:spPr>
          <a:xfrm>
            <a:off x="203073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58ACB9-DAF0-F928-CFFA-AC9C21333910}"/>
              </a:ext>
            </a:extLst>
          </p:cNvPr>
          <p:cNvSpPr txBox="1"/>
          <p:nvPr/>
        </p:nvSpPr>
        <p:spPr>
          <a:xfrm>
            <a:off x="196268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E25F48-52FD-95DD-67F9-6D3E4C65D140}"/>
              </a:ext>
            </a:extLst>
          </p:cNvPr>
          <p:cNvSpPr txBox="1"/>
          <p:nvPr/>
        </p:nvSpPr>
        <p:spPr>
          <a:xfrm>
            <a:off x="2333062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13B0FE7-2BE7-ACB9-328E-89268DE966FF}"/>
              </a:ext>
            </a:extLst>
          </p:cNvPr>
          <p:cNvSpPr txBox="1"/>
          <p:nvPr/>
        </p:nvSpPr>
        <p:spPr>
          <a:xfrm>
            <a:off x="2392117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8C40C3-2DC0-4883-6F42-D0A7FBCA8320}"/>
              </a:ext>
            </a:extLst>
          </p:cNvPr>
          <p:cNvSpPr txBox="1"/>
          <p:nvPr/>
        </p:nvSpPr>
        <p:spPr>
          <a:xfrm>
            <a:off x="2515903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99FD83-E52E-2280-1A1C-59D806B3A3FE}"/>
              </a:ext>
            </a:extLst>
          </p:cNvPr>
          <p:cNvSpPr txBox="1"/>
          <p:nvPr/>
        </p:nvSpPr>
        <p:spPr>
          <a:xfrm>
            <a:off x="25806676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32489C-3A1B-6C46-E970-5C5726F08C80}"/>
              </a:ext>
            </a:extLst>
          </p:cNvPr>
          <p:cNvSpPr txBox="1"/>
          <p:nvPr/>
        </p:nvSpPr>
        <p:spPr>
          <a:xfrm>
            <a:off x="2643461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4BA7E7-D66E-79C4-8708-3636B57238F4}"/>
              </a:ext>
            </a:extLst>
          </p:cNvPr>
          <p:cNvSpPr txBox="1"/>
          <p:nvPr/>
        </p:nvSpPr>
        <p:spPr>
          <a:xfrm>
            <a:off x="2704454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1F0BA3-9D4C-A9E4-373C-CE1BD0EDF900}"/>
              </a:ext>
            </a:extLst>
          </p:cNvPr>
          <p:cNvSpPr txBox="1"/>
          <p:nvPr/>
        </p:nvSpPr>
        <p:spPr>
          <a:xfrm>
            <a:off x="2749763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CB292F-DC4A-6EA9-EAD3-9601FB1C5DBB}"/>
              </a:ext>
            </a:extLst>
          </p:cNvPr>
          <p:cNvSpPr txBox="1"/>
          <p:nvPr/>
        </p:nvSpPr>
        <p:spPr>
          <a:xfrm>
            <a:off x="2792254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F241279-6972-CEC8-C79A-FA36770F386F}"/>
              </a:ext>
            </a:extLst>
          </p:cNvPr>
          <p:cNvSpPr txBox="1"/>
          <p:nvPr/>
        </p:nvSpPr>
        <p:spPr>
          <a:xfrm>
            <a:off x="283198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BAC1EE-4B16-EFC8-3D35-6C23DC5D2115}"/>
              </a:ext>
            </a:extLst>
          </p:cNvPr>
          <p:cNvSpPr txBox="1"/>
          <p:nvPr/>
        </p:nvSpPr>
        <p:spPr>
          <a:xfrm>
            <a:off x="2876382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1D1148-1C74-2FD0-5BC5-5C4AF36DC1ED}"/>
              </a:ext>
            </a:extLst>
          </p:cNvPr>
          <p:cNvSpPr txBox="1"/>
          <p:nvPr/>
        </p:nvSpPr>
        <p:spPr>
          <a:xfrm>
            <a:off x="2915350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A4DD861-5834-4631-E561-1AC3BB3F998B}"/>
              </a:ext>
            </a:extLst>
          </p:cNvPr>
          <p:cNvSpPr txBox="1"/>
          <p:nvPr/>
        </p:nvSpPr>
        <p:spPr>
          <a:xfrm>
            <a:off x="2292930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개 시군별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155" name="그래픽 90" descr="남자 단색으로 채워진">
            <a:extLst>
              <a:ext uri="{FF2B5EF4-FFF2-40B4-BE49-F238E27FC236}">
                <a16:creationId xmlns:a16="http://schemas.microsoft.com/office/drawing/2014/main" id="{7B2E3ED6-14D9-1A17-D95E-EC31D34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11051" y="9231049"/>
            <a:ext cx="589836" cy="615553"/>
          </a:xfrm>
          <a:prstGeom prst="rect">
            <a:avLst/>
          </a:prstGeom>
        </p:spPr>
      </p:pic>
      <p:pic>
        <p:nvPicPr>
          <p:cNvPr id="156" name="그래픽 97" descr="남자 윤곽선">
            <a:extLst>
              <a:ext uri="{FF2B5EF4-FFF2-40B4-BE49-F238E27FC236}">
                <a16:creationId xmlns:a16="http://schemas.microsoft.com/office/drawing/2014/main" id="{018FFED1-B9A8-9818-0836-78A49D37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733" y="8650400"/>
            <a:ext cx="958229" cy="1196202"/>
          </a:xfrm>
          <a:prstGeom prst="rect">
            <a:avLst/>
          </a:prstGeom>
        </p:spPr>
      </p:pic>
      <p:pic>
        <p:nvPicPr>
          <p:cNvPr id="157" name="그래픽 100" descr="남자 윤곽선">
            <a:extLst>
              <a:ext uri="{FF2B5EF4-FFF2-40B4-BE49-F238E27FC236}">
                <a16:creationId xmlns:a16="http://schemas.microsoft.com/office/drawing/2014/main" id="{94A0A22B-4B06-16C5-7FF2-2F8FF5A4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870" y="8772950"/>
            <a:ext cx="958229" cy="10736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4490E4B-8F6A-A71B-CEC6-DF9BC31661F4}"/>
              </a:ext>
            </a:extLst>
          </p:cNvPr>
          <p:cNvSpPr txBox="1"/>
          <p:nvPr/>
        </p:nvSpPr>
        <p:spPr>
          <a:xfrm>
            <a:off x="2212435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9" name="그래픽 118" descr="남자 단색으로 채워진">
            <a:extLst>
              <a:ext uri="{FF2B5EF4-FFF2-40B4-BE49-F238E27FC236}">
                <a16:creationId xmlns:a16="http://schemas.microsoft.com/office/drawing/2014/main" id="{9BFAEC69-7F81-C6BB-BE12-E183BBAA8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28730" y="8585200"/>
            <a:ext cx="589836" cy="1261402"/>
          </a:xfrm>
          <a:prstGeom prst="rect">
            <a:avLst/>
          </a:prstGeom>
        </p:spPr>
      </p:pic>
      <p:grpSp>
        <p:nvGrpSpPr>
          <p:cNvPr id="161" name="그룹 42">
            <a:extLst>
              <a:ext uri="{FF2B5EF4-FFF2-40B4-BE49-F238E27FC236}">
                <a16:creationId xmlns:a16="http://schemas.microsoft.com/office/drawing/2014/main" id="{B4D0BAF1-CDFB-04AE-B6DB-F5F403F123C8}"/>
              </a:ext>
            </a:extLst>
          </p:cNvPr>
          <p:cNvGrpSpPr/>
          <p:nvPr/>
        </p:nvGrpSpPr>
        <p:grpSpPr>
          <a:xfrm>
            <a:off x="19719629" y="11966405"/>
            <a:ext cx="369331" cy="2096169"/>
            <a:chOff x="1710031" y="12753805"/>
            <a:chExt cx="369331" cy="2096169"/>
          </a:xfrm>
        </p:grpSpPr>
        <p:pic>
          <p:nvPicPr>
            <p:cNvPr id="162" name="그래픽 23" descr="동전 윤곽선">
              <a:extLst>
                <a:ext uri="{FF2B5EF4-FFF2-40B4-BE49-F238E27FC236}">
                  <a16:creationId xmlns:a16="http://schemas.microsoft.com/office/drawing/2014/main" id="{38412C10-D450-E976-59DD-26F55F90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63" name="그래픽 24" descr="동전 윤곽선">
              <a:extLst>
                <a:ext uri="{FF2B5EF4-FFF2-40B4-BE49-F238E27FC236}">
                  <a16:creationId xmlns:a16="http://schemas.microsoft.com/office/drawing/2014/main" id="{DA4E9CB1-A24B-16A1-6B3B-0E3A541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64" name="그래픽 25" descr="동전 윤곽선">
              <a:extLst>
                <a:ext uri="{FF2B5EF4-FFF2-40B4-BE49-F238E27FC236}">
                  <a16:creationId xmlns:a16="http://schemas.microsoft.com/office/drawing/2014/main" id="{84979553-C1E4-4960-C800-4D820203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65" name="그래픽 27" descr="동전 윤곽선">
              <a:extLst>
                <a:ext uri="{FF2B5EF4-FFF2-40B4-BE49-F238E27FC236}">
                  <a16:creationId xmlns:a16="http://schemas.microsoft.com/office/drawing/2014/main" id="{A414BFD4-00D8-592A-4456-1925DD6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66" name="그래픽 28" descr="동전 윤곽선">
              <a:extLst>
                <a:ext uri="{FF2B5EF4-FFF2-40B4-BE49-F238E27FC236}">
                  <a16:creationId xmlns:a16="http://schemas.microsoft.com/office/drawing/2014/main" id="{0F17C4E9-9ED4-7C9A-A6A2-C9D2D911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67" name="그래픽 29" descr="동전 윤곽선">
              <a:extLst>
                <a:ext uri="{FF2B5EF4-FFF2-40B4-BE49-F238E27FC236}">
                  <a16:creationId xmlns:a16="http://schemas.microsoft.com/office/drawing/2014/main" id="{3FBBA9DB-CC32-AF99-DC25-3E6A4A31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68" name="그래픽 30" descr="동전 윤곽선">
              <a:extLst>
                <a:ext uri="{FF2B5EF4-FFF2-40B4-BE49-F238E27FC236}">
                  <a16:creationId xmlns:a16="http://schemas.microsoft.com/office/drawing/2014/main" id="{36EB20B9-9029-5D1D-B1B8-3F2755D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69" name="그래픽 31" descr="동전 윤곽선">
              <a:extLst>
                <a:ext uri="{FF2B5EF4-FFF2-40B4-BE49-F238E27FC236}">
                  <a16:creationId xmlns:a16="http://schemas.microsoft.com/office/drawing/2014/main" id="{A3A66408-56AB-9474-C88E-36870DDB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70" name="그래픽 32" descr="동전 윤곽선">
              <a:extLst>
                <a:ext uri="{FF2B5EF4-FFF2-40B4-BE49-F238E27FC236}">
                  <a16:creationId xmlns:a16="http://schemas.microsoft.com/office/drawing/2014/main" id="{8D302CA2-F8F3-476A-E934-F6AE3DEE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71" name="그림 43">
            <a:extLst>
              <a:ext uri="{FF2B5EF4-FFF2-40B4-BE49-F238E27FC236}">
                <a16:creationId xmlns:a16="http://schemas.microsoft.com/office/drawing/2014/main" id="{3F281F4B-5E83-06DE-4188-0F15F9FC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2858" y="12170832"/>
            <a:ext cx="365792" cy="1892778"/>
          </a:xfrm>
          <a:prstGeom prst="rect">
            <a:avLst/>
          </a:prstGeom>
        </p:spPr>
      </p:pic>
      <p:pic>
        <p:nvPicPr>
          <p:cNvPr id="172" name="그림 44">
            <a:extLst>
              <a:ext uri="{FF2B5EF4-FFF2-40B4-BE49-F238E27FC236}">
                <a16:creationId xmlns:a16="http://schemas.microsoft.com/office/drawing/2014/main" id="{99983D16-5633-6B70-256C-6FE91A8FF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549" y="12335932"/>
            <a:ext cx="365792" cy="1727678"/>
          </a:xfrm>
          <a:prstGeom prst="rect">
            <a:avLst/>
          </a:prstGeom>
        </p:spPr>
      </p:pic>
      <p:pic>
        <p:nvPicPr>
          <p:cNvPr id="173" name="그림 45">
            <a:extLst>
              <a:ext uri="{FF2B5EF4-FFF2-40B4-BE49-F238E27FC236}">
                <a16:creationId xmlns:a16="http://schemas.microsoft.com/office/drawing/2014/main" id="{D2AB983F-899A-CD5F-E197-BD42F8222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240" y="12471399"/>
            <a:ext cx="365792" cy="1592211"/>
          </a:xfrm>
          <a:prstGeom prst="rect">
            <a:avLst/>
          </a:prstGeom>
        </p:spPr>
      </p:pic>
      <p:pic>
        <p:nvPicPr>
          <p:cNvPr id="174" name="그림 46">
            <a:extLst>
              <a:ext uri="{FF2B5EF4-FFF2-40B4-BE49-F238E27FC236}">
                <a16:creationId xmlns:a16="http://schemas.microsoft.com/office/drawing/2014/main" id="{A3CDA579-F1A7-2E4D-6993-846B5BE3B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931" y="12612253"/>
            <a:ext cx="365792" cy="1451357"/>
          </a:xfrm>
          <a:prstGeom prst="rect">
            <a:avLst/>
          </a:prstGeom>
        </p:spPr>
      </p:pic>
      <p:pic>
        <p:nvPicPr>
          <p:cNvPr id="175" name="그림 47">
            <a:extLst>
              <a:ext uri="{FF2B5EF4-FFF2-40B4-BE49-F238E27FC236}">
                <a16:creationId xmlns:a16="http://schemas.microsoft.com/office/drawing/2014/main" id="{52278E83-7C34-2467-C9C4-7153AB973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1622" y="12712699"/>
            <a:ext cx="365792" cy="1350911"/>
          </a:xfrm>
          <a:prstGeom prst="rect">
            <a:avLst/>
          </a:prstGeom>
        </p:spPr>
      </p:pic>
      <p:pic>
        <p:nvPicPr>
          <p:cNvPr id="176" name="그림 48">
            <a:extLst>
              <a:ext uri="{FF2B5EF4-FFF2-40B4-BE49-F238E27FC236}">
                <a16:creationId xmlns:a16="http://schemas.microsoft.com/office/drawing/2014/main" id="{760B4BE5-0670-9CF6-A439-5742A905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313" y="12903199"/>
            <a:ext cx="365792" cy="1160411"/>
          </a:xfrm>
          <a:prstGeom prst="rect">
            <a:avLst/>
          </a:prstGeom>
        </p:spPr>
      </p:pic>
      <p:pic>
        <p:nvPicPr>
          <p:cNvPr id="177" name="그림 49">
            <a:extLst>
              <a:ext uri="{FF2B5EF4-FFF2-40B4-BE49-F238E27FC236}">
                <a16:creationId xmlns:a16="http://schemas.microsoft.com/office/drawing/2014/main" id="{09E4C8AF-D21D-2D1C-3FC1-82231E2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1004" y="13058199"/>
            <a:ext cx="365792" cy="1005411"/>
          </a:xfrm>
          <a:prstGeom prst="rect">
            <a:avLst/>
          </a:prstGeom>
        </p:spPr>
      </p:pic>
      <p:grpSp>
        <p:nvGrpSpPr>
          <p:cNvPr id="178" name="그룹 50">
            <a:extLst>
              <a:ext uri="{FF2B5EF4-FFF2-40B4-BE49-F238E27FC236}">
                <a16:creationId xmlns:a16="http://schemas.microsoft.com/office/drawing/2014/main" id="{2874C625-C22D-EDC8-D85B-562FC5BC6C81}"/>
              </a:ext>
            </a:extLst>
          </p:cNvPr>
          <p:cNvGrpSpPr/>
          <p:nvPr/>
        </p:nvGrpSpPr>
        <p:grpSpPr>
          <a:xfrm>
            <a:off x="24200696" y="13250333"/>
            <a:ext cx="369331" cy="812241"/>
            <a:chOff x="1710031" y="12753805"/>
            <a:chExt cx="369331" cy="2096169"/>
          </a:xfrm>
        </p:grpSpPr>
        <p:pic>
          <p:nvPicPr>
            <p:cNvPr id="179" name="그래픽 51" descr="동전 윤곽선">
              <a:extLst>
                <a:ext uri="{FF2B5EF4-FFF2-40B4-BE49-F238E27FC236}">
                  <a16:creationId xmlns:a16="http://schemas.microsoft.com/office/drawing/2014/main" id="{B99DE2BC-CD15-49CE-59C8-B3790896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80" name="그래픽 52" descr="동전 윤곽선">
              <a:extLst>
                <a:ext uri="{FF2B5EF4-FFF2-40B4-BE49-F238E27FC236}">
                  <a16:creationId xmlns:a16="http://schemas.microsoft.com/office/drawing/2014/main" id="{87092DF5-6AC7-670B-904E-EC6D5432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81" name="그래픽 53" descr="동전 윤곽선">
              <a:extLst>
                <a:ext uri="{FF2B5EF4-FFF2-40B4-BE49-F238E27FC236}">
                  <a16:creationId xmlns:a16="http://schemas.microsoft.com/office/drawing/2014/main" id="{40DD9B9F-C03E-46E3-265B-97C3B2D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82" name="그래픽 54" descr="동전 윤곽선">
              <a:extLst>
                <a:ext uri="{FF2B5EF4-FFF2-40B4-BE49-F238E27FC236}">
                  <a16:creationId xmlns:a16="http://schemas.microsoft.com/office/drawing/2014/main" id="{DFDC0C86-0001-953F-61FB-1DBCA4A2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83" name="그래픽 55" descr="동전 윤곽선">
              <a:extLst>
                <a:ext uri="{FF2B5EF4-FFF2-40B4-BE49-F238E27FC236}">
                  <a16:creationId xmlns:a16="http://schemas.microsoft.com/office/drawing/2014/main" id="{5A00E6E4-8F79-CB5B-70BA-4C439AC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84" name="그래픽 56" descr="동전 윤곽선">
              <a:extLst>
                <a:ext uri="{FF2B5EF4-FFF2-40B4-BE49-F238E27FC236}">
                  <a16:creationId xmlns:a16="http://schemas.microsoft.com/office/drawing/2014/main" id="{71B6A44B-3509-E202-A82E-9087C3C8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85" name="그래픽 57" descr="동전 윤곽선">
              <a:extLst>
                <a:ext uri="{FF2B5EF4-FFF2-40B4-BE49-F238E27FC236}">
                  <a16:creationId xmlns:a16="http://schemas.microsoft.com/office/drawing/2014/main" id="{59D1AE01-ADDD-4C53-6DAF-0031891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86" name="그래픽 58" descr="동전 윤곽선">
              <a:extLst>
                <a:ext uri="{FF2B5EF4-FFF2-40B4-BE49-F238E27FC236}">
                  <a16:creationId xmlns:a16="http://schemas.microsoft.com/office/drawing/2014/main" id="{94C8BC2D-F651-0326-ADAA-77ECBC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87" name="그래픽 59" descr="동전 윤곽선">
              <a:extLst>
                <a:ext uri="{FF2B5EF4-FFF2-40B4-BE49-F238E27FC236}">
                  <a16:creationId xmlns:a16="http://schemas.microsoft.com/office/drawing/2014/main" id="{8F22F4FA-ED7C-B473-DB54-8592B114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88" name="그림 60">
            <a:extLst>
              <a:ext uri="{FF2B5EF4-FFF2-40B4-BE49-F238E27FC236}">
                <a16:creationId xmlns:a16="http://schemas.microsoft.com/office/drawing/2014/main" id="{DDE1EE45-7E4F-E717-ED9F-92A582EC4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925" y="13381566"/>
            <a:ext cx="365792" cy="682044"/>
          </a:xfrm>
          <a:prstGeom prst="rect">
            <a:avLst/>
          </a:prstGeom>
        </p:spPr>
      </p:pic>
      <p:pic>
        <p:nvPicPr>
          <p:cNvPr id="189" name="그림 64">
            <a:extLst>
              <a:ext uri="{FF2B5EF4-FFF2-40B4-BE49-F238E27FC236}">
                <a16:creationId xmlns:a16="http://schemas.microsoft.com/office/drawing/2014/main" id="{3FE5449C-6F72-93AD-0A54-AE9A077A0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3616" y="13525499"/>
            <a:ext cx="365792" cy="538111"/>
          </a:xfrm>
          <a:prstGeom prst="rect">
            <a:avLst/>
          </a:prstGeom>
        </p:spPr>
      </p:pic>
      <p:pic>
        <p:nvPicPr>
          <p:cNvPr id="190" name="그림 68">
            <a:extLst>
              <a:ext uri="{FF2B5EF4-FFF2-40B4-BE49-F238E27FC236}">
                <a16:creationId xmlns:a16="http://schemas.microsoft.com/office/drawing/2014/main" id="{42C47868-6C2D-D852-65A8-A98E28C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307" y="13614399"/>
            <a:ext cx="365792" cy="449211"/>
          </a:xfrm>
          <a:prstGeom prst="rect">
            <a:avLst/>
          </a:prstGeom>
        </p:spPr>
      </p:pic>
      <p:pic>
        <p:nvPicPr>
          <p:cNvPr id="191" name="그림 69">
            <a:extLst>
              <a:ext uri="{FF2B5EF4-FFF2-40B4-BE49-F238E27FC236}">
                <a16:creationId xmlns:a16="http://schemas.microsoft.com/office/drawing/2014/main" id="{6772942F-7CD2-5E0A-BCC0-46D18D747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2998" y="13693242"/>
            <a:ext cx="365792" cy="370368"/>
          </a:xfrm>
          <a:prstGeom prst="rect">
            <a:avLst/>
          </a:prstGeom>
        </p:spPr>
      </p:pic>
      <p:pic>
        <p:nvPicPr>
          <p:cNvPr id="192" name="그림 70">
            <a:extLst>
              <a:ext uri="{FF2B5EF4-FFF2-40B4-BE49-F238E27FC236}">
                <a16:creationId xmlns:a16="http://schemas.microsoft.com/office/drawing/2014/main" id="{B6FBF88D-42FB-9ED9-71B2-206AE6B5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689" y="13725056"/>
            <a:ext cx="365792" cy="338554"/>
          </a:xfrm>
          <a:prstGeom prst="rect">
            <a:avLst/>
          </a:prstGeom>
        </p:spPr>
      </p:pic>
      <p:pic>
        <p:nvPicPr>
          <p:cNvPr id="193" name="그림 71">
            <a:extLst>
              <a:ext uri="{FF2B5EF4-FFF2-40B4-BE49-F238E27FC236}">
                <a16:creationId xmlns:a16="http://schemas.microsoft.com/office/drawing/2014/main" id="{72FBBD13-955D-6537-A687-518C0D75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380" y="13775266"/>
            <a:ext cx="365792" cy="288344"/>
          </a:xfrm>
          <a:prstGeom prst="rect">
            <a:avLst/>
          </a:prstGeom>
        </p:spPr>
      </p:pic>
      <p:pic>
        <p:nvPicPr>
          <p:cNvPr id="194" name="그림 72">
            <a:extLst>
              <a:ext uri="{FF2B5EF4-FFF2-40B4-BE49-F238E27FC236}">
                <a16:creationId xmlns:a16="http://schemas.microsoft.com/office/drawing/2014/main" id="{CC2DAC30-0E6C-116C-2887-B0E2D026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071" y="13842999"/>
            <a:ext cx="365792" cy="220611"/>
          </a:xfrm>
          <a:prstGeom prst="rect">
            <a:avLst/>
          </a:prstGeom>
        </p:spPr>
      </p:pic>
      <p:pic>
        <p:nvPicPr>
          <p:cNvPr id="195" name="그림 73">
            <a:extLst>
              <a:ext uri="{FF2B5EF4-FFF2-40B4-BE49-F238E27FC236}">
                <a16:creationId xmlns:a16="http://schemas.microsoft.com/office/drawing/2014/main" id="{F026F73D-6423-5F67-ACD4-AC89C9A6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762" y="13967505"/>
            <a:ext cx="365792" cy="96104"/>
          </a:xfrm>
          <a:prstGeom prst="rect">
            <a:avLst/>
          </a:prstGeom>
        </p:spPr>
      </p:pic>
      <p:pic>
        <p:nvPicPr>
          <p:cNvPr id="196" name="그래픽 74" descr="동전 윤곽선">
            <a:extLst>
              <a:ext uri="{FF2B5EF4-FFF2-40B4-BE49-F238E27FC236}">
                <a16:creationId xmlns:a16="http://schemas.microsoft.com/office/drawing/2014/main" id="{35FA7D4B-BF3C-D374-C4A9-9746A2BB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1458" y="14016855"/>
            <a:ext cx="369331" cy="457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B1C6A0B-6805-D5D5-0381-B3D20E8389DD}"/>
              </a:ext>
            </a:extLst>
          </p:cNvPr>
          <p:cNvSpPr txBox="1"/>
          <p:nvPr/>
        </p:nvSpPr>
        <p:spPr>
          <a:xfrm>
            <a:off x="22924009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5906D5B-1D3D-D38C-10DD-D41778A7432D}"/>
              </a:ext>
            </a:extLst>
          </p:cNvPr>
          <p:cNvSpPr txBox="1"/>
          <p:nvPr/>
        </p:nvSpPr>
        <p:spPr>
          <a:xfrm>
            <a:off x="24728136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D0F9FC8-7C3A-025A-B77D-286FDD0D7B05}"/>
              </a:ext>
            </a:extLst>
          </p:cNvPr>
          <p:cNvSpPr txBox="1"/>
          <p:nvPr/>
        </p:nvSpPr>
        <p:spPr>
          <a:xfrm>
            <a:off x="211341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D048F3-2BA6-E885-BAAA-BD2AC5FCECC5}"/>
              </a:ext>
            </a:extLst>
          </p:cNvPr>
          <p:cNvSpPr txBox="1"/>
          <p:nvPr/>
        </p:nvSpPr>
        <p:spPr>
          <a:xfrm>
            <a:off x="205947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5A7305-8AF6-4714-CB34-80CF7979131C}"/>
              </a:ext>
            </a:extLst>
          </p:cNvPr>
          <p:cNvSpPr txBox="1"/>
          <p:nvPr/>
        </p:nvSpPr>
        <p:spPr>
          <a:xfrm>
            <a:off x="200554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E82698-D427-8108-007E-B233D1289BA2}"/>
              </a:ext>
            </a:extLst>
          </p:cNvPr>
          <p:cNvSpPr txBox="1"/>
          <p:nvPr/>
        </p:nvSpPr>
        <p:spPr>
          <a:xfrm>
            <a:off x="19516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63C4A0-B38C-E85F-2A0A-C9498164A1DA}"/>
              </a:ext>
            </a:extLst>
          </p:cNvPr>
          <p:cNvSpPr txBox="1"/>
          <p:nvPr/>
        </p:nvSpPr>
        <p:spPr>
          <a:xfrm>
            <a:off x="2348856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EDC1CF6-DFB1-1E8F-C050-F49602FF183E}"/>
              </a:ext>
            </a:extLst>
          </p:cNvPr>
          <p:cNvSpPr txBox="1"/>
          <p:nvPr/>
        </p:nvSpPr>
        <p:spPr>
          <a:xfrm>
            <a:off x="24040617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E554D8C-2669-4857-4A59-BDB3B96C5970}"/>
              </a:ext>
            </a:extLst>
          </p:cNvPr>
          <p:cNvSpPr txBox="1"/>
          <p:nvPr/>
        </p:nvSpPr>
        <p:spPr>
          <a:xfrm>
            <a:off x="2518685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DE1D735-C7C3-ED89-964A-0FF11F0385DD}"/>
              </a:ext>
            </a:extLst>
          </p:cNvPr>
          <p:cNvSpPr txBox="1"/>
          <p:nvPr/>
        </p:nvSpPr>
        <p:spPr>
          <a:xfrm>
            <a:off x="257389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A009AE-F5D0-D71D-E7DF-88DD0CEC1EAD}"/>
              </a:ext>
            </a:extLst>
          </p:cNvPr>
          <p:cNvSpPr txBox="1"/>
          <p:nvPr/>
        </p:nvSpPr>
        <p:spPr>
          <a:xfrm>
            <a:off x="26333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9CCD140-50F5-834A-2E83-F8180E5E4FCA}"/>
              </a:ext>
            </a:extLst>
          </p:cNvPr>
          <p:cNvSpPr txBox="1"/>
          <p:nvPr/>
        </p:nvSpPr>
        <p:spPr>
          <a:xfrm>
            <a:off x="26927673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B7C841-0184-E2BE-9F60-5E387E180D21}"/>
              </a:ext>
            </a:extLst>
          </p:cNvPr>
          <p:cNvSpPr txBox="1"/>
          <p:nvPr/>
        </p:nvSpPr>
        <p:spPr>
          <a:xfrm>
            <a:off x="2747760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6CCEC1-7283-243E-FA36-699CC4D660D6}"/>
              </a:ext>
            </a:extLst>
          </p:cNvPr>
          <p:cNvSpPr txBox="1"/>
          <p:nvPr/>
        </p:nvSpPr>
        <p:spPr>
          <a:xfrm>
            <a:off x="28021502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56F20A7-FB71-E0DA-CD6D-6C14F7D8E452}"/>
              </a:ext>
            </a:extLst>
          </p:cNvPr>
          <p:cNvSpPr txBox="1"/>
          <p:nvPr/>
        </p:nvSpPr>
        <p:spPr>
          <a:xfrm>
            <a:off x="28592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E8478FD-867B-448B-579B-4FAD204E33D0}"/>
              </a:ext>
            </a:extLst>
          </p:cNvPr>
          <p:cNvSpPr txBox="1"/>
          <p:nvPr/>
        </p:nvSpPr>
        <p:spPr>
          <a:xfrm>
            <a:off x="29085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A7F99D1-AFBB-8B2A-AD6D-6D669EBFCED1}"/>
              </a:ext>
            </a:extLst>
          </p:cNvPr>
          <p:cNvSpPr txBox="1"/>
          <p:nvPr/>
        </p:nvSpPr>
        <p:spPr>
          <a:xfrm>
            <a:off x="216734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ED8B82-A089-6F7A-8D54-8D4DB9D3E70B}"/>
              </a:ext>
            </a:extLst>
          </p:cNvPr>
          <p:cNvSpPr txBox="1"/>
          <p:nvPr/>
        </p:nvSpPr>
        <p:spPr>
          <a:xfrm>
            <a:off x="22320369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6391540" y="2398066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706968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6391540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78" y="11903488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2" y="9705723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545852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5979026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7707458" y="4309247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6893426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7">
            <a:extLst>
              <a:ext uri="{FF2B5EF4-FFF2-40B4-BE49-F238E27FC236}">
                <a16:creationId xmlns:a16="http://schemas.microsoft.com/office/drawing/2014/main" id="{7908B56E-3F4A-B453-09A4-9D4EE9D2F50B}"/>
              </a:ext>
            </a:extLst>
          </p:cNvPr>
          <p:cNvSpPr/>
          <p:nvPr/>
        </p:nvSpPr>
        <p:spPr>
          <a:xfrm>
            <a:off x="4855856" y="6600826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79763F0E-BAFC-9E53-0904-2125ECC3FBD3}"/>
              </a:ext>
            </a:extLst>
          </p:cNvPr>
          <p:cNvSpPr/>
          <p:nvPr/>
        </p:nvSpPr>
        <p:spPr>
          <a:xfrm>
            <a:off x="4855856" y="8867179"/>
            <a:ext cx="51009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재생에너지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343B6CB1-D1F4-1269-329C-A6E31C91C029}"/>
              </a:ext>
            </a:extLst>
          </p:cNvPr>
          <p:cNvSpPr/>
          <p:nvPr/>
        </p:nvSpPr>
        <p:spPr>
          <a:xfrm>
            <a:off x="8640456" y="553476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5DC80E-A9DF-0F60-450B-635C05ACBCC0}"/>
              </a:ext>
            </a:extLst>
          </p:cNvPr>
          <p:cNvSpPr/>
          <p:nvPr/>
        </p:nvSpPr>
        <p:spPr>
          <a:xfrm>
            <a:off x="8640456" y="720097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6391540" y="2398066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7695440" y="514099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9320572" y="5521829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10967057" y="5159002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12115870" y="544124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7085187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8908393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10680691" y="3474812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12115870" y="3558027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6391540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74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6391540" y="2442871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5" y="3249005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6391540" y="2442871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1" y="2999589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16" y="7436837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843806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8547220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8684008" y="8238246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8461341" y="7182276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9211567" y="7462810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916122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9215654" y="8883475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916123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9121546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9716045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9898390" y="8239094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9716055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9676366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10330050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10330060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10290372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10849100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11069856" y="8239093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1084911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1080942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1146310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11752662" y="8940607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1146311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11423427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12038959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12140544" y="8192461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12038969" y="7924957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11999281" y="7935442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899164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10091275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1250366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960683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11213419" y="8023308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10756637" y="8708715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10562899" y="8940607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1180588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1146922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855283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851314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12011140" y="7215403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1208197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1216879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9070302" y="8925129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9105892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9821485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593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3007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67117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8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11413068" y="8131482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11228247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1129003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12022398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1078681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1112869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12185191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905446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8753405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8603909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882700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8624076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8648186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8670287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973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6808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70918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93020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064240" y="7651684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178040" y="7620644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86256" y="7596179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00055" y="7571166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23390" y="7644765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310830" y="7669869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03625" y="7698704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00771" y="7540763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96486" y="7517666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22452" y="7612353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617354" y="7589243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56296" y="7773312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51198" y="7750202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85369" y="7879798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80271" y="7856688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02303" y="7968873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97205" y="7945763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4116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3247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105" y="7901168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11462645" y="8063703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1129382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533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98923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9820316" y="7512783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9070302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9054461" y="9311161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875340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9105892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31014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2232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2795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88772" y="7920578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2978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643" y="7012258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9820316" y="7512809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1004973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9846809" y="7739111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9870919" y="7849615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9893021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064240" y="7664600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178040" y="7633560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86256" y="7609094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00055" y="7584082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23390" y="7657681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310830" y="7682785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00771" y="7553678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22452" y="7625269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619892" y="7602159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063391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178525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85351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00061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00049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619477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22120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23206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310320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96221" y="7525219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95500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05224" y="7712549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05709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56296" y="7766646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51198" y="7743536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85370" y="7873132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80272" y="7850022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02303" y="7962207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55932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50288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79358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85163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02023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91669" y="7942020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91389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10194472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10194472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10194472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10194472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10194472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10318629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10318629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10318629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10318629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10318629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10060254" y="736274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10060254" y="740544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10060254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10060254" y="7488416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10060254" y="752740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2173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11140165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913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11238838" y="767886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11238838" y="772131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11350260" y="7784546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11320122" y="8051255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8491868" y="8446036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8508023" y="8771296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8571264" y="8625774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8607879" y="8558466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8469005" y="9355372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8623178" y="7692610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8614449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862783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9098170" y="7761502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8897499" y="7771377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9098170" y="800646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8897499" y="8016336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9098170" y="825142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8897499" y="8261295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9098170" y="849638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8897499" y="8506254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9098170" y="874133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8897499" y="8751213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7929799" y="6969184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1255503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11284811" y="8434514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11394340" y="7732098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1279640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11398913" y="8213285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5920861" y="2396041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6809020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8243451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656" y="8583330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640074" y="7978802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8650656" y="7849698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8650655" y="7780661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8EE067-5C39-5CE6-68FE-529F95B7D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981" y="6479133"/>
            <a:ext cx="6072439" cy="369180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81DD38E-8DED-B27E-1BB7-E3A4CAC29EF4}"/>
              </a:ext>
            </a:extLst>
          </p:cNvPr>
          <p:cNvSpPr/>
          <p:nvPr/>
        </p:nvSpPr>
        <p:spPr>
          <a:xfrm>
            <a:off x="-899489" y="8035474"/>
            <a:ext cx="5432024" cy="867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표시를 </a:t>
            </a:r>
            <a:r>
              <a:rPr lang="ko-KR" altLang="en-US" sz="2400" dirty="0" err="1">
                <a:solidFill>
                  <a:schemeClr val="tx1"/>
                </a:solidFill>
              </a:rPr>
              <a:t>피해야하면</a:t>
            </a:r>
            <a:r>
              <a:rPr lang="ko-KR" altLang="en-US" sz="2400" dirty="0">
                <a:solidFill>
                  <a:schemeClr val="tx1"/>
                </a:solidFill>
              </a:rPr>
              <a:t> 이 그래프</a:t>
            </a:r>
            <a:r>
              <a:rPr lang="en-US" altLang="ko-KR" sz="24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2400" dirty="0" err="1">
                <a:solidFill>
                  <a:schemeClr val="tx1"/>
                </a:solidFill>
              </a:rPr>
              <a:t>다른지역</a:t>
            </a:r>
            <a:r>
              <a:rPr lang="ko-KR" altLang="en-US" sz="2400" dirty="0">
                <a:solidFill>
                  <a:schemeClr val="tx1"/>
                </a:solidFill>
              </a:rPr>
              <a:t> 표시가 가능하면 지도로</a:t>
            </a: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D72584ED-0FA3-8729-D80C-4651E19EC4EB}"/>
              </a:ext>
            </a:extLst>
          </p:cNvPr>
          <p:cNvCxnSpPr>
            <a:cxnSpLocks/>
            <a:stCxn id="6" idx="3"/>
            <a:endCxn id="5" idx="1"/>
          </p:cNvCxnSpPr>
          <p:nvPr/>
        </p:nvCxnSpPr>
        <p:spPr>
          <a:xfrm flipV="1">
            <a:off x="4532535" y="8325037"/>
            <a:ext cx="2722446" cy="1442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13479204" y="519409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432" y="5265775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13513480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3195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7008762" y="4829750"/>
            <a:ext cx="1385938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경기도 시군별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12EE4F-2314-AF19-93DF-05024865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667650C-7CAD-7F03-9871-05B9308F6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F6A8-169C-92E4-DB23-38B803B39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EECA2A43-1B39-849F-702B-E26E5DE74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242608D-5C2C-21DA-5CB5-5218121B42B6}"/>
              </a:ext>
            </a:extLst>
          </p:cNvPr>
          <p:cNvSpPr/>
          <p:nvPr/>
        </p:nvSpPr>
        <p:spPr>
          <a:xfrm>
            <a:off x="10820023" y="7075421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남양주</a:t>
            </a:r>
          </a:p>
        </p:txBody>
      </p:sp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1538</TotalTime>
  <Words>1672</Words>
  <Application>Microsoft Office PowerPoint</Application>
  <PresentationFormat>Custom</PresentationFormat>
  <Paragraphs>477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Theme</vt:lpstr>
      <vt:lpstr>1_Office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81</cp:revision>
  <dcterms:created xsi:type="dcterms:W3CDTF">2023-12-12T09:29:53Z</dcterms:created>
  <dcterms:modified xsi:type="dcterms:W3CDTF">2024-12-20T06:52:19Z</dcterms:modified>
</cp:coreProperties>
</file>